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Relationship Id="rId3" Type="http://schemas.openxmlformats.org/officeDocument/2006/relationships/image" Target="../media/image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1.png"/><Relationship Id="rId6" Type="http://schemas.openxmlformats.org/officeDocument/2006/relationships/image" Target="../media/image4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Relationship Id="rId3" Type="http://schemas.openxmlformats.org/officeDocument/2006/relationships/image" Target="../media/image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Relationship Id="rId3" Type="http://schemas.openxmlformats.org/officeDocument/2006/relationships/image" Target="../media/image12.tif"/><Relationship Id="rId4" Type="http://schemas.openxmlformats.org/officeDocument/2006/relationships/image" Target="../media/image1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Relationship Id="rId3" Type="http://schemas.openxmlformats.org/officeDocument/2006/relationships/image" Target="../media/image1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Hardware Repairs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Water Damage</a:t>
            </a:r>
          </a:p>
        </p:txBody>
      </p:sp>
      <p:pic>
        <p:nvPicPr>
          <p:cNvPr id="7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750" y="3575541"/>
            <a:ext cx="5641003" cy="4329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4950" y="2851150"/>
            <a:ext cx="5486401" cy="577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RROD/YLOD/Black Screen</a:t>
            </a:r>
          </a:p>
        </p:txBody>
      </p:sp>
      <p:pic>
        <p:nvPicPr>
          <p:cNvPr id="3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6150" y="2705100"/>
            <a:ext cx="3048001" cy="266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9000" y="6076950"/>
            <a:ext cx="3162301" cy="1879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4262" y="2755900"/>
            <a:ext cx="3162301" cy="2565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-small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13737" y="2652990"/>
            <a:ext cx="3543545" cy="5297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2774" y="6128285"/>
            <a:ext cx="2945278" cy="17773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Ball Grid Arrays</a:t>
            </a:r>
          </a:p>
        </p:txBody>
      </p:sp>
      <p:pic>
        <p:nvPicPr>
          <p:cNvPr id="4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2664" y="3151699"/>
            <a:ext cx="4454487" cy="3450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2850" y="3239967"/>
            <a:ext cx="5513543" cy="3273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BGA Reballing</a:t>
            </a:r>
          </a:p>
        </p:txBody>
      </p:sp>
      <p:pic>
        <p:nvPicPr>
          <p:cNvPr id="46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450" y="6667500"/>
            <a:ext cx="3330217" cy="252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52675" y="6870700"/>
            <a:ext cx="3181351" cy="2120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3058" y="3784600"/>
            <a:ext cx="2921001" cy="218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36800" y="3613150"/>
            <a:ext cx="3213101" cy="2527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BGA Reflow</a:t>
            </a:r>
          </a:p>
        </p:txBody>
      </p:sp>
      <p:pic>
        <p:nvPicPr>
          <p:cNvPr id="5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9092" y="2203450"/>
            <a:ext cx="4645153" cy="3483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79823" y="5975350"/>
            <a:ext cx="4645154" cy="3483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5915" y="2203450"/>
            <a:ext cx="4645153" cy="3483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Bad Solder Joints</a:t>
            </a:r>
          </a:p>
        </p:txBody>
      </p:sp>
      <p:pic>
        <p:nvPicPr>
          <p:cNvPr id="57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3873" y="3105418"/>
            <a:ext cx="4469854" cy="5269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2328" y="4293058"/>
            <a:ext cx="6142566" cy="2894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Cracked Traces</a:t>
            </a:r>
          </a:p>
        </p:txBody>
      </p:sp>
      <p:pic>
        <p:nvPicPr>
          <p:cNvPr id="61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4000" y="3447097"/>
            <a:ext cx="5651501" cy="3975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3447097"/>
            <a:ext cx="5300134" cy="397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Bad Capacitors</a:t>
            </a:r>
          </a:p>
        </p:txBody>
      </p:sp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850" y="3567239"/>
            <a:ext cx="6526008" cy="43463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4414" y="2993655"/>
            <a:ext cx="3289301" cy="2799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4414" y="6259415"/>
            <a:ext cx="3289301" cy="246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Burned Components</a:t>
            </a:r>
          </a:p>
        </p:txBody>
      </p:sp>
      <p:pic>
        <p:nvPicPr>
          <p:cNvPr id="7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1850" y="3683000"/>
            <a:ext cx="3810001" cy="3479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0057" y="3683000"/>
            <a:ext cx="5242638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